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60" r:id="rId2"/>
    <p:sldId id="262" r:id="rId3"/>
    <p:sldId id="266" r:id="rId4"/>
    <p:sldId id="267" r:id="rId5"/>
    <p:sldId id="257" r:id="rId6"/>
    <p:sldId id="264" r:id="rId7"/>
    <p:sldId id="263"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93"/>
    <p:restoredTop sz="61232"/>
  </p:normalViewPr>
  <p:slideViewPr>
    <p:cSldViewPr snapToGrid="0">
      <p:cViewPr varScale="1">
        <p:scale>
          <a:sx n="80" d="100"/>
          <a:sy n="80" d="100"/>
        </p:scale>
        <p:origin x="89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jpeg>
</file>

<file path=ppt/media/image12.jpg>
</file>

<file path=ppt/media/image13.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1783A-BCE9-2C41-8B54-A83B86585E8F}" type="datetimeFigureOut">
              <a:rPr lang="en-US" smtClean="0"/>
              <a:t>4/16/25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469C16-7955-B245-9D67-23F5C9A01853}" type="slidenum">
              <a:rPr lang="en-US" smtClean="0"/>
              <a:t>‹#›</a:t>
            </a:fld>
            <a:endParaRPr lang="en-US"/>
          </a:p>
        </p:txBody>
      </p:sp>
    </p:spTree>
    <p:extLst>
      <p:ext uri="{BB962C8B-B14F-4D97-AF65-F5344CB8AC3E}">
        <p14:creationId xmlns:p14="http://schemas.microsoft.com/office/powerpoint/2010/main" val="1171269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rtl="0">
              <a:buNone/>
            </a:pPr>
            <a:r>
              <a:rPr lang="en-US" sz="1200" b="0" i="0" u="none" strike="noStrike" dirty="0">
                <a:solidFill>
                  <a:srgbClr val="000000"/>
                </a:solidFill>
                <a:effectLst/>
                <a:latin typeface="Arial" panose="020B0604020202020204" pitchFamily="34" charset="0"/>
              </a:rPr>
              <a:t>Hi there and welcome to our study!</a:t>
            </a:r>
            <a:endParaRPr lang="en-US" dirty="0">
              <a:effectLst/>
            </a:endParaRPr>
          </a:p>
          <a:p>
            <a:pPr marL="457200" rtl="0">
              <a:buNone/>
            </a:pPr>
            <a:endParaRPr lang="en-US" sz="1200" b="0" i="0" u="none" strike="noStrike" dirty="0">
              <a:solidFill>
                <a:srgbClr val="000000"/>
              </a:solidFill>
              <a:effectLst/>
              <a:latin typeface="Arial" panose="020B0604020202020204" pitchFamily="34" charset="0"/>
            </a:endParaRPr>
          </a:p>
          <a:p>
            <a:pPr marL="457200" rtl="0">
              <a:buNone/>
            </a:pPr>
            <a:r>
              <a:rPr lang="en-US" sz="1200" b="0" i="0" u="none" strike="noStrike" dirty="0">
                <a:solidFill>
                  <a:srgbClr val="000000"/>
                </a:solidFill>
                <a:effectLst/>
                <a:latin typeface="Arial" panose="020B0604020202020204" pitchFamily="34" charset="0"/>
              </a:rPr>
              <a:t>In this study, we are interested in what babies do when they see themselves on the screen. Let me walk you through what’s going to happen.</a:t>
            </a:r>
            <a:endParaRPr lang="en-US" dirty="0">
              <a:effectLst/>
            </a:endParaRPr>
          </a:p>
          <a:p>
            <a:pPr marL="457200" rtl="0">
              <a:buNone/>
            </a:pPr>
            <a:endParaRPr lang="en-US" dirty="0"/>
          </a:p>
        </p:txBody>
      </p:sp>
      <p:sp>
        <p:nvSpPr>
          <p:cNvPr id="4" name="Slide Number Placeholder 3"/>
          <p:cNvSpPr>
            <a:spLocks noGrp="1"/>
          </p:cNvSpPr>
          <p:nvPr>
            <p:ph type="sldNum" sz="quarter" idx="5"/>
          </p:nvPr>
        </p:nvSpPr>
        <p:spPr/>
        <p:txBody>
          <a:bodyPr/>
          <a:lstStyle/>
          <a:p>
            <a:fld id="{9B469C16-7955-B245-9D67-23F5C9A01853}" type="slidenum">
              <a:rPr lang="en-US" smtClean="0"/>
              <a:t>1</a:t>
            </a:fld>
            <a:endParaRPr lang="en-US"/>
          </a:p>
        </p:txBody>
      </p:sp>
    </p:spTree>
    <p:extLst>
      <p:ext uri="{BB962C8B-B14F-4D97-AF65-F5344CB8AC3E}">
        <p14:creationId xmlns:p14="http://schemas.microsoft.com/office/powerpoint/2010/main" val="1519431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Arial" panose="020B0604020202020204" pitchFamily="34" charset="0"/>
              </a:rPr>
              <a:t>First, your child will see an exciting jumping dot moving around the screen; it’s called an attention-getter, because we use it to get your child to attend to the screen.</a:t>
            </a:r>
            <a:endParaRPr lang="en-US" dirty="0">
              <a:effectLst/>
            </a:endParaRPr>
          </a:p>
        </p:txBody>
      </p:sp>
      <p:sp>
        <p:nvSpPr>
          <p:cNvPr id="4" name="Slide Number Placeholder 3"/>
          <p:cNvSpPr>
            <a:spLocks noGrp="1"/>
          </p:cNvSpPr>
          <p:nvPr>
            <p:ph type="sldNum" sz="quarter" idx="5"/>
          </p:nvPr>
        </p:nvSpPr>
        <p:spPr/>
        <p:txBody>
          <a:bodyPr/>
          <a:lstStyle/>
          <a:p>
            <a:fld id="{9B469C16-7955-B245-9D67-23F5C9A01853}" type="slidenum">
              <a:rPr lang="en-US" smtClean="0"/>
              <a:t>2</a:t>
            </a:fld>
            <a:endParaRPr lang="en-US"/>
          </a:p>
        </p:txBody>
      </p:sp>
    </p:spTree>
    <p:extLst>
      <p:ext uri="{BB962C8B-B14F-4D97-AF65-F5344CB8AC3E}">
        <p14:creationId xmlns:p14="http://schemas.microsoft.com/office/powerpoint/2010/main" val="753015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DCBCA3-8092-7823-3E2F-AA9D70821E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399F2A-EC46-64DA-CEE1-18C2FA2BFB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4AFB4E-28EC-E22B-97BC-A8AEDCE921A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Arial" panose="020B0604020202020204" pitchFamily="34" charset="0"/>
              </a:rPr>
              <a:t>Then, your child will see a live webcam feed of themselves on the screen, with some music in the background, for 3 minutes. That’s really all they do in this study, super simple! The live webcam feed will end automatically after 3 minutes, right when the music stops playing, and we will ask you a few questions at the end.</a:t>
            </a:r>
            <a:endParaRPr lang="en-US" dirty="0">
              <a:effectLst/>
            </a:endParaRPr>
          </a:p>
        </p:txBody>
      </p:sp>
      <p:sp>
        <p:nvSpPr>
          <p:cNvPr id="4" name="Slide Number Placeholder 3">
            <a:extLst>
              <a:ext uri="{FF2B5EF4-FFF2-40B4-BE49-F238E27FC236}">
                <a16:creationId xmlns:a16="http://schemas.microsoft.com/office/drawing/2014/main" id="{02CD329B-AF6B-4CC9-2F88-94AEB95604C1}"/>
              </a:ext>
            </a:extLst>
          </p:cNvPr>
          <p:cNvSpPr>
            <a:spLocks noGrp="1"/>
          </p:cNvSpPr>
          <p:nvPr>
            <p:ph type="sldNum" sz="quarter" idx="5"/>
          </p:nvPr>
        </p:nvSpPr>
        <p:spPr/>
        <p:txBody>
          <a:bodyPr/>
          <a:lstStyle/>
          <a:p>
            <a:fld id="{9B469C16-7955-B245-9D67-23F5C9A01853}" type="slidenum">
              <a:rPr lang="en-US" smtClean="0"/>
              <a:t>3</a:t>
            </a:fld>
            <a:endParaRPr lang="en-US"/>
          </a:p>
        </p:txBody>
      </p:sp>
    </p:spTree>
    <p:extLst>
      <p:ext uri="{BB962C8B-B14F-4D97-AF65-F5344CB8AC3E}">
        <p14:creationId xmlns:p14="http://schemas.microsoft.com/office/powerpoint/2010/main" val="25866947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68481C-6A5B-F9B4-488E-F8070BAFDB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D3EDC6-759C-9B9E-3C52-DFCB4D4155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3C424A-3994-256E-041D-75E82349C7D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Arial" panose="020B0604020202020204" pitchFamily="34" charset="0"/>
              </a:rPr>
              <a:t>The live webcam feed will end automatically after 3 minutes, right when the music stops playing, and we will ask you a few questions at the end.</a:t>
            </a:r>
            <a:endParaRPr lang="en-US" dirty="0">
              <a:effectLst/>
            </a:endParaRPr>
          </a:p>
        </p:txBody>
      </p:sp>
      <p:sp>
        <p:nvSpPr>
          <p:cNvPr id="4" name="Slide Number Placeholder 3">
            <a:extLst>
              <a:ext uri="{FF2B5EF4-FFF2-40B4-BE49-F238E27FC236}">
                <a16:creationId xmlns:a16="http://schemas.microsoft.com/office/drawing/2014/main" id="{8185F238-DE24-F339-D663-B9056B789D61}"/>
              </a:ext>
            </a:extLst>
          </p:cNvPr>
          <p:cNvSpPr>
            <a:spLocks noGrp="1"/>
          </p:cNvSpPr>
          <p:nvPr>
            <p:ph type="sldNum" sz="quarter" idx="5"/>
          </p:nvPr>
        </p:nvSpPr>
        <p:spPr/>
        <p:txBody>
          <a:bodyPr/>
          <a:lstStyle/>
          <a:p>
            <a:fld id="{9B469C16-7955-B245-9D67-23F5C9A01853}" type="slidenum">
              <a:rPr lang="en-US" smtClean="0"/>
              <a:t>4</a:t>
            </a:fld>
            <a:endParaRPr lang="en-US"/>
          </a:p>
        </p:txBody>
      </p:sp>
    </p:spTree>
    <p:extLst>
      <p:ext uri="{BB962C8B-B14F-4D97-AF65-F5344CB8AC3E}">
        <p14:creationId xmlns:p14="http://schemas.microsoft.com/office/powerpoint/2010/main" val="2734803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457200" rtl="0">
              <a:buNone/>
            </a:pPr>
            <a:r>
              <a:rPr lang="en-US" sz="1800" b="0" i="0" u="none" strike="noStrike" dirty="0">
                <a:solidFill>
                  <a:srgbClr val="000000"/>
                </a:solidFill>
                <a:effectLst/>
                <a:latin typeface="Arial" panose="020B0604020202020204" pitchFamily="34" charset="0"/>
              </a:rPr>
              <a:t>There are a few important things to keep in mind:</a:t>
            </a:r>
            <a:endParaRPr lang="en-US" dirty="0">
              <a:effectLst/>
            </a:endParaRPr>
          </a:p>
          <a:p>
            <a:pPr marL="457200" rtl="0">
              <a:buNone/>
            </a:pPr>
            <a:br>
              <a:rPr lang="en-US" dirty="0"/>
            </a:br>
            <a:r>
              <a:rPr lang="en-US" sz="1800" b="0" i="0" u="none" strike="noStrike" dirty="0">
                <a:solidFill>
                  <a:srgbClr val="000000"/>
                </a:solidFill>
                <a:effectLst/>
                <a:latin typeface="Arial" panose="020B0604020202020204" pitchFamily="34" charset="0"/>
              </a:rPr>
              <a:t>First, please find a quiet place to complete the study, away from other interesting things. (the slide says: windows, toys, pets, siblings [photos from instruction screen]), and make sure the webcam is centered on the screen. If your setup has more than one monitor, please make sure to use only ONE. </a:t>
            </a:r>
            <a:endParaRPr lang="en-US" dirty="0">
              <a:effectLst/>
            </a:endParaRPr>
          </a:p>
        </p:txBody>
      </p:sp>
      <p:sp>
        <p:nvSpPr>
          <p:cNvPr id="4" name="Slide Number Placeholder 3"/>
          <p:cNvSpPr>
            <a:spLocks noGrp="1"/>
          </p:cNvSpPr>
          <p:nvPr>
            <p:ph type="sldNum" sz="quarter" idx="5"/>
          </p:nvPr>
        </p:nvSpPr>
        <p:spPr/>
        <p:txBody>
          <a:bodyPr/>
          <a:lstStyle/>
          <a:p>
            <a:fld id="{9B469C16-7955-B245-9D67-23F5C9A01853}" type="slidenum">
              <a:rPr lang="en-US" smtClean="0"/>
              <a:t>5</a:t>
            </a:fld>
            <a:endParaRPr lang="en-US"/>
          </a:p>
        </p:txBody>
      </p:sp>
    </p:spTree>
    <p:extLst>
      <p:ext uri="{BB962C8B-B14F-4D97-AF65-F5344CB8AC3E}">
        <p14:creationId xmlns:p14="http://schemas.microsoft.com/office/powerpoint/2010/main" val="797198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852A82-6524-9F16-D806-AE83D74018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A781A1-888F-5381-E32E-2119FD04DD8D}"/>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EDEA2DF9-F4CD-B8C7-3CEA-4547AC3A35FA}"/>
              </a:ext>
            </a:extLst>
          </p:cNvPr>
          <p:cNvSpPr>
            <a:spLocks noGrp="1"/>
          </p:cNvSpPr>
          <p:nvPr>
            <p:ph type="body" idx="1"/>
          </p:nvPr>
        </p:nvSpPr>
        <p:spPr/>
        <p:txBody>
          <a:bodyPr/>
          <a:lstStyle/>
          <a:p>
            <a:pPr marL="457200" rtl="0">
              <a:buNone/>
            </a:pPr>
            <a:r>
              <a:rPr lang="en-US" sz="1800" b="0" i="0" u="none" strike="noStrike" dirty="0">
                <a:solidFill>
                  <a:srgbClr val="000000"/>
                </a:solidFill>
                <a:effectLst/>
                <a:latin typeface="Arial" panose="020B0604020202020204" pitchFamily="34" charset="0"/>
              </a:rPr>
              <a:t>Second, please let your child be. Once the live video feed starts, it is very important that you avoid interacting with your child or telling them what to do – we want to observe what your child does on their own. If your child looks at you, you can smile and nod, but please don’t talk or point to the screen or try to change their behavior in any way.</a:t>
            </a:r>
            <a:endParaRPr lang="en-US" dirty="0">
              <a:effectLst/>
            </a:endParaRPr>
          </a:p>
        </p:txBody>
      </p:sp>
      <p:sp>
        <p:nvSpPr>
          <p:cNvPr id="4" name="Slide Number Placeholder 3">
            <a:extLst>
              <a:ext uri="{FF2B5EF4-FFF2-40B4-BE49-F238E27FC236}">
                <a16:creationId xmlns:a16="http://schemas.microsoft.com/office/drawing/2014/main" id="{90558276-B2D9-D720-CC88-F12585553A77}"/>
              </a:ext>
            </a:extLst>
          </p:cNvPr>
          <p:cNvSpPr>
            <a:spLocks noGrp="1"/>
          </p:cNvSpPr>
          <p:nvPr>
            <p:ph type="sldNum" sz="quarter" idx="5"/>
          </p:nvPr>
        </p:nvSpPr>
        <p:spPr/>
        <p:txBody>
          <a:bodyPr/>
          <a:lstStyle/>
          <a:p>
            <a:fld id="{9B469C16-7955-B245-9D67-23F5C9A01853}" type="slidenum">
              <a:rPr lang="en-US" smtClean="0"/>
              <a:t>6</a:t>
            </a:fld>
            <a:endParaRPr lang="en-US"/>
          </a:p>
        </p:txBody>
      </p:sp>
    </p:spTree>
    <p:extLst>
      <p:ext uri="{BB962C8B-B14F-4D97-AF65-F5344CB8AC3E}">
        <p14:creationId xmlns:p14="http://schemas.microsoft.com/office/powerpoint/2010/main" val="28311163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F3D320-9492-AA91-AA7A-6E13B81C96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EF6B7E-6AB9-6B0E-CAA7-FBDCEE1FF1D8}"/>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ED90791D-E7EF-49DF-B86D-1FDC574EB9C3}"/>
              </a:ext>
            </a:extLst>
          </p:cNvPr>
          <p:cNvSpPr>
            <a:spLocks noGrp="1"/>
          </p:cNvSpPr>
          <p:nvPr>
            <p:ph type="body" idx="1"/>
          </p:nvPr>
        </p:nvSpPr>
        <p:spPr/>
        <p:txBody>
          <a:bodyPr/>
          <a:lstStyle/>
          <a:p>
            <a:pPr marL="457200" rtl="0">
              <a:buNone/>
            </a:pPr>
            <a:r>
              <a:rPr lang="en-US" sz="1800" b="0" i="0" u="none" strike="noStrike" dirty="0">
                <a:solidFill>
                  <a:srgbClr val="000000"/>
                </a:solidFill>
                <a:effectLst/>
                <a:latin typeface="Arial" panose="020B0604020202020204" pitchFamily="34" charset="0"/>
              </a:rPr>
              <a:t>Third, please make sure that the </a:t>
            </a:r>
            <a:r>
              <a:rPr lang="en-US" sz="1800" b="1" i="0" u="none" strike="noStrike" dirty="0">
                <a:solidFill>
                  <a:srgbClr val="000000"/>
                </a:solidFill>
                <a:effectLst/>
                <a:latin typeface="Arial" panose="020B0604020202020204" pitchFamily="34" charset="0"/>
              </a:rPr>
              <a:t>only face on the screen is your child’s face</a:t>
            </a:r>
            <a:r>
              <a:rPr lang="en-US" sz="1800" b="0" i="0" u="none" strike="noStrike" dirty="0">
                <a:solidFill>
                  <a:srgbClr val="000000"/>
                </a:solidFill>
                <a:effectLst/>
                <a:latin typeface="Arial" panose="020B0604020202020204" pitchFamily="34" charset="0"/>
              </a:rPr>
              <a:t>. This means you or any other family members should stay out of the camera’s view</a:t>
            </a:r>
          </a:p>
          <a:p>
            <a:pPr marL="457200" rtl="0">
              <a:buNone/>
            </a:pPr>
            <a:endParaRPr lang="en-US" sz="1800" b="0" i="0" u="none" strike="noStrike" dirty="0">
              <a:solidFill>
                <a:srgbClr val="000000"/>
              </a:solidFill>
              <a:effectLst/>
              <a:latin typeface="Arial" panose="020B0604020202020204" pitchFamily="34" charset="0"/>
            </a:endParaRPr>
          </a:p>
          <a:p>
            <a:pPr marL="457200" rtl="0">
              <a:buNone/>
            </a:pPr>
            <a:r>
              <a:rPr lang="en-US" sz="1800" b="0" i="0" u="none" strike="noStrike" dirty="0">
                <a:solidFill>
                  <a:srgbClr val="000000"/>
                </a:solidFill>
                <a:effectLst/>
                <a:latin typeface="Arial" panose="020B0604020202020204" pitchFamily="34" charset="0"/>
              </a:rPr>
              <a:t>There are a few ways to do this.</a:t>
            </a:r>
          </a:p>
          <a:p>
            <a:pPr marL="457200" rtl="0">
              <a:buNone/>
            </a:pPr>
            <a:endParaRPr lang="en-US" sz="1800" b="0" i="0" u="none" strike="noStrike" dirty="0">
              <a:solidFill>
                <a:srgbClr val="000000"/>
              </a:solidFill>
              <a:effectLst/>
              <a:latin typeface="Arial" panose="020B0604020202020204" pitchFamily="34" charset="0"/>
            </a:endParaRPr>
          </a:p>
          <a:p>
            <a:pPr marL="457200" rtl="0">
              <a:buNone/>
            </a:pPr>
            <a:r>
              <a:rPr lang="en-US" sz="1800" b="0" i="0" u="none" strike="noStrike" dirty="0">
                <a:solidFill>
                  <a:srgbClr val="000000"/>
                </a:solidFill>
                <a:effectLst/>
                <a:latin typeface="Arial" panose="020B0604020202020204" pitchFamily="34" charset="0"/>
              </a:rPr>
              <a:t>First, you can hold your child to face the camera over your shoulder while YOU face away from the camera, like this! </a:t>
            </a:r>
          </a:p>
          <a:p>
            <a:pPr marL="457200" rtl="0">
              <a:buNone/>
            </a:pPr>
            <a:endParaRPr lang="en-US" sz="1800" b="0" i="0" u="none" strike="noStrike" dirty="0">
              <a:solidFill>
                <a:srgbClr val="000000"/>
              </a:solidFill>
              <a:effectLst/>
              <a:latin typeface="Arial" panose="020B0604020202020204" pitchFamily="34" charset="0"/>
            </a:endParaRPr>
          </a:p>
          <a:p>
            <a:pPr marL="457200" rtl="0">
              <a:buNone/>
            </a:pPr>
            <a:r>
              <a:rPr lang="en-US" sz="1800" b="0" i="0" u="none" strike="noStrike" dirty="0">
                <a:solidFill>
                  <a:srgbClr val="000000"/>
                </a:solidFill>
                <a:effectLst/>
                <a:latin typeface="Arial" panose="020B0604020202020204" pitchFamily="34" charset="0"/>
              </a:rPr>
              <a:t>Alternatively, if your child is old enough to sit on their own, you can have them sit in front of the camera and you can stay off screen, like this!  (show image).</a:t>
            </a:r>
          </a:p>
          <a:p>
            <a:pPr marL="457200" rtl="0">
              <a:buNone/>
            </a:pPr>
            <a:endParaRPr lang="en-US" sz="1800" b="0" i="0" u="none" strike="noStrike" dirty="0">
              <a:solidFill>
                <a:srgbClr val="000000"/>
              </a:solidFill>
              <a:effectLst/>
              <a:latin typeface="Arial" panose="020B0604020202020204" pitchFamily="34" charset="0"/>
            </a:endParaRPr>
          </a:p>
          <a:p>
            <a:pPr marL="457200" rtl="0">
              <a:buNone/>
            </a:pPr>
            <a:r>
              <a:rPr lang="en-US" sz="1800" b="0" i="0" u="none" strike="noStrike" dirty="0">
                <a:solidFill>
                  <a:srgbClr val="000000"/>
                </a:solidFill>
                <a:effectLst/>
                <a:latin typeface="Arial" panose="020B0604020202020204" pitchFamily="34" charset="0"/>
              </a:rPr>
              <a:t>If you have other ideas, that’s great too! The important thing is to make sure that</a:t>
            </a:r>
            <a:r>
              <a:rPr lang="en-US" sz="1800" b="1" i="0" u="none" strike="noStrike" dirty="0">
                <a:solidFill>
                  <a:srgbClr val="000000"/>
                </a:solidFill>
                <a:effectLst/>
                <a:latin typeface="Arial" panose="020B0604020202020204" pitchFamily="34" charset="0"/>
              </a:rPr>
              <a:t> the child’s face is the only face on the screen</a:t>
            </a:r>
            <a:r>
              <a:rPr lang="en-US" sz="1800" b="0" i="0" u="none" strike="noStrike" dirty="0">
                <a:solidFill>
                  <a:srgbClr val="000000"/>
                </a:solidFill>
                <a:effectLst/>
                <a:latin typeface="Arial" panose="020B0604020202020204" pitchFamily="34" charset="0"/>
              </a:rPr>
              <a:t>.</a:t>
            </a:r>
            <a:endParaRPr lang="en-US" dirty="0">
              <a:effectLst/>
            </a:endParaRPr>
          </a:p>
          <a:p>
            <a:pPr marL="457200" rtl="0">
              <a:buNone/>
            </a:pPr>
            <a:br>
              <a:rPr lang="en-US" dirty="0"/>
            </a:br>
            <a:r>
              <a:rPr lang="en-US" dirty="0"/>
              <a:t>Lastly, </a:t>
            </a:r>
            <a:r>
              <a:rPr lang="en-US" sz="1800" b="0" i="0" u="none" strike="noStrike" dirty="0">
                <a:solidFill>
                  <a:srgbClr val="000000"/>
                </a:solidFill>
                <a:effectLst/>
                <a:latin typeface="Arial" panose="020B0604020202020204" pitchFamily="34" charset="0"/>
              </a:rPr>
              <a:t>if your child is getting too distracted or distressed at any point, you can stop the session by pressing E on your keyboard. </a:t>
            </a:r>
            <a:endParaRPr lang="en-US" dirty="0">
              <a:effectLst/>
            </a:endParaRPr>
          </a:p>
        </p:txBody>
      </p:sp>
      <p:sp>
        <p:nvSpPr>
          <p:cNvPr id="4" name="Slide Number Placeholder 3">
            <a:extLst>
              <a:ext uri="{FF2B5EF4-FFF2-40B4-BE49-F238E27FC236}">
                <a16:creationId xmlns:a16="http://schemas.microsoft.com/office/drawing/2014/main" id="{63D59BA4-5767-DCF5-F8CB-4ECA9F27CDA9}"/>
              </a:ext>
            </a:extLst>
          </p:cNvPr>
          <p:cNvSpPr>
            <a:spLocks noGrp="1"/>
          </p:cNvSpPr>
          <p:nvPr>
            <p:ph type="sldNum" sz="quarter" idx="5"/>
          </p:nvPr>
        </p:nvSpPr>
        <p:spPr/>
        <p:txBody>
          <a:bodyPr/>
          <a:lstStyle/>
          <a:p>
            <a:fld id="{9B469C16-7955-B245-9D67-23F5C9A01853}" type="slidenum">
              <a:rPr lang="en-US" smtClean="0"/>
              <a:t>7</a:t>
            </a:fld>
            <a:endParaRPr lang="en-US"/>
          </a:p>
        </p:txBody>
      </p:sp>
    </p:spTree>
    <p:extLst>
      <p:ext uri="{BB962C8B-B14F-4D97-AF65-F5344CB8AC3E}">
        <p14:creationId xmlns:p14="http://schemas.microsoft.com/office/powerpoint/2010/main" val="22880805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13934-B22A-588F-8E6A-DE448E48E0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D6DF43-BCB6-8932-9C11-0166894030A4}"/>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A53C0855-BBAE-6004-76AD-3D8F14CFF9AA}"/>
              </a:ext>
            </a:extLst>
          </p:cNvPr>
          <p:cNvSpPr>
            <a:spLocks noGrp="1"/>
          </p:cNvSpPr>
          <p:nvPr>
            <p:ph type="body" idx="1"/>
          </p:nvPr>
        </p:nvSpPr>
        <p:spPr/>
        <p:txBody>
          <a:bodyPr/>
          <a:lstStyle/>
          <a:p>
            <a:pPr marL="457200" rtl="0">
              <a:buNone/>
            </a:pPr>
            <a:r>
              <a:rPr lang="en-US" sz="1200" b="0" i="0" u="none" strike="noStrike" dirty="0">
                <a:solidFill>
                  <a:srgbClr val="000000"/>
                </a:solidFill>
                <a:effectLst/>
                <a:latin typeface="Arial" panose="020B0604020202020204" pitchFamily="34" charset="0"/>
              </a:rPr>
              <a:t>Thank you for participating, and we hope you and your child have fun!</a:t>
            </a:r>
            <a:endParaRPr lang="en-US" dirty="0">
              <a:effectLst/>
            </a:endParaRPr>
          </a:p>
        </p:txBody>
      </p:sp>
      <p:sp>
        <p:nvSpPr>
          <p:cNvPr id="4" name="Slide Number Placeholder 3">
            <a:extLst>
              <a:ext uri="{FF2B5EF4-FFF2-40B4-BE49-F238E27FC236}">
                <a16:creationId xmlns:a16="http://schemas.microsoft.com/office/drawing/2014/main" id="{81337594-C294-3CDB-41FC-C2E28D38362A}"/>
              </a:ext>
            </a:extLst>
          </p:cNvPr>
          <p:cNvSpPr>
            <a:spLocks noGrp="1"/>
          </p:cNvSpPr>
          <p:nvPr>
            <p:ph type="sldNum" sz="quarter" idx="5"/>
          </p:nvPr>
        </p:nvSpPr>
        <p:spPr/>
        <p:txBody>
          <a:bodyPr/>
          <a:lstStyle/>
          <a:p>
            <a:fld id="{9B469C16-7955-B245-9D67-23F5C9A01853}" type="slidenum">
              <a:rPr lang="en-US" smtClean="0"/>
              <a:t>8</a:t>
            </a:fld>
            <a:endParaRPr lang="en-US"/>
          </a:p>
        </p:txBody>
      </p:sp>
    </p:spTree>
    <p:extLst>
      <p:ext uri="{BB962C8B-B14F-4D97-AF65-F5344CB8AC3E}">
        <p14:creationId xmlns:p14="http://schemas.microsoft.com/office/powerpoint/2010/main" val="2866735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A81E5-78CB-A8D8-71FA-2029C2A1B3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3CDF5A-05AA-0ACD-0F4F-2411418D19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5DC66A-9DC5-8C8F-5442-722F1657D642}"/>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5" name="Footer Placeholder 4">
            <a:extLst>
              <a:ext uri="{FF2B5EF4-FFF2-40B4-BE49-F238E27FC236}">
                <a16:creationId xmlns:a16="http://schemas.microsoft.com/office/drawing/2014/main" id="{F578B624-C088-9BCF-0DAA-A42000A815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BEE1E-E9B5-84C4-9974-6BF54453BDB4}"/>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2718666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FC96A-B1BD-E705-3E9A-F8DA42D495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CD2626-E82E-9301-D9A0-80E7562EFE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3F8F58-C042-225D-C5A6-16273DE1F751}"/>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5" name="Footer Placeholder 4">
            <a:extLst>
              <a:ext uri="{FF2B5EF4-FFF2-40B4-BE49-F238E27FC236}">
                <a16:creationId xmlns:a16="http://schemas.microsoft.com/office/drawing/2014/main" id="{3A1CB357-9F2D-D6BF-D8B7-DE3C6CBE89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810CD4-E861-C034-897F-A2A7883BD4C7}"/>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289351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A383BF-D578-5557-D2E2-D1F09376B73C}"/>
              </a:ext>
            </a:extLst>
          </p:cNvPr>
          <p:cNvSpPr>
            <a:spLocks noGrp="1"/>
          </p:cNvSpPr>
          <p:nvPr>
            <p:ph type="title" orient="vert"/>
          </p:nvPr>
        </p:nvSpPr>
        <p:spPr>
          <a:xfrm>
            <a:off x="8724899"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D5FA55-E96C-3B36-6C66-DAD5476DD4AD}"/>
              </a:ext>
            </a:extLst>
          </p:cNvPr>
          <p:cNvSpPr>
            <a:spLocks noGrp="1"/>
          </p:cNvSpPr>
          <p:nvPr>
            <p:ph type="body" orient="vert" idx="1"/>
          </p:nvPr>
        </p:nvSpPr>
        <p:spPr>
          <a:xfrm>
            <a:off x="838199"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53AB9F-203B-8D8E-F929-9E86957D3E28}"/>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5" name="Footer Placeholder 4">
            <a:extLst>
              <a:ext uri="{FF2B5EF4-FFF2-40B4-BE49-F238E27FC236}">
                <a16:creationId xmlns:a16="http://schemas.microsoft.com/office/drawing/2014/main" id="{117E21A2-81CA-D27D-8E45-49A07F47B0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9B62BB-7AF3-BC1D-7DEB-51CE952DCCEA}"/>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19254451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1E2E0-C2BC-D639-D38B-5F750067D9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B372C9-C136-9A33-B886-D1EC2ED4AE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226A67-31C6-32AC-957D-7F09F028C8D3}"/>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5" name="Footer Placeholder 4">
            <a:extLst>
              <a:ext uri="{FF2B5EF4-FFF2-40B4-BE49-F238E27FC236}">
                <a16:creationId xmlns:a16="http://schemas.microsoft.com/office/drawing/2014/main" id="{9F1FEC23-8476-DBD4-EFEE-5708055D7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561430-BF86-C6D9-1F96-5F2C23AE4DE3}"/>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1734527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EFEB1-3F9E-9D9C-FC5B-8B8B8A8B6402}"/>
              </a:ext>
            </a:extLst>
          </p:cNvPr>
          <p:cNvSpPr>
            <a:spLocks noGrp="1"/>
          </p:cNvSpPr>
          <p:nvPr>
            <p:ph type="title"/>
          </p:nvPr>
        </p:nvSpPr>
        <p:spPr>
          <a:xfrm>
            <a:off x="831852"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A425335-25DE-D018-B53C-6C4028E62BA3}"/>
              </a:ext>
            </a:extLst>
          </p:cNvPr>
          <p:cNvSpPr>
            <a:spLocks noGrp="1"/>
          </p:cNvSpPr>
          <p:nvPr>
            <p:ph type="body" idx="1"/>
          </p:nvPr>
        </p:nvSpPr>
        <p:spPr>
          <a:xfrm>
            <a:off x="831852" y="4589464"/>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34A3916-B5CB-30D9-5B7F-857D21440380}"/>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5" name="Footer Placeholder 4">
            <a:extLst>
              <a:ext uri="{FF2B5EF4-FFF2-40B4-BE49-F238E27FC236}">
                <a16:creationId xmlns:a16="http://schemas.microsoft.com/office/drawing/2014/main" id="{AB1ADBB1-916E-746D-77C7-BE3F54568D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B493CB-7B7C-8E79-F752-FBF55AF84637}"/>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221731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D6723-03D2-DC47-EBC7-883E56D1EE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E3F00C-6652-F8DB-C76A-6378B869712E}"/>
              </a:ext>
            </a:extLst>
          </p:cNvPr>
          <p:cNvSpPr>
            <a:spLocks noGrp="1"/>
          </p:cNvSpPr>
          <p:nvPr>
            <p:ph sz="half" idx="1"/>
          </p:nvPr>
        </p:nvSpPr>
        <p:spPr>
          <a:xfrm>
            <a:off x="838201"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C679E5-8DCB-FA3D-9F45-42BE7A7F3130}"/>
              </a:ext>
            </a:extLst>
          </p:cNvPr>
          <p:cNvSpPr>
            <a:spLocks noGrp="1"/>
          </p:cNvSpPr>
          <p:nvPr>
            <p:ph sz="half" idx="2"/>
          </p:nvPr>
        </p:nvSpPr>
        <p:spPr>
          <a:xfrm>
            <a:off x="6172201"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BC965F-34DF-F140-9B26-4EA5EF9B3558}"/>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6" name="Footer Placeholder 5">
            <a:extLst>
              <a:ext uri="{FF2B5EF4-FFF2-40B4-BE49-F238E27FC236}">
                <a16:creationId xmlns:a16="http://schemas.microsoft.com/office/drawing/2014/main" id="{A6655F34-5D6E-4E91-6855-F601183BC9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3C8B4C-D4D7-0FEA-C713-5AD87B08F059}"/>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1774631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1494A-6209-85AC-E52F-5F370FFB197F}"/>
              </a:ext>
            </a:extLst>
          </p:cNvPr>
          <p:cNvSpPr>
            <a:spLocks noGrp="1"/>
          </p:cNvSpPr>
          <p:nvPr>
            <p:ph type="title"/>
          </p:nvPr>
        </p:nvSpPr>
        <p:spPr>
          <a:xfrm>
            <a:off x="839789"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18F3E0-D8E0-D0D8-896F-929DEE1D097D}"/>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87C003-3940-E944-83BC-034C546FF973}"/>
              </a:ext>
            </a:extLst>
          </p:cNvPr>
          <p:cNvSpPr>
            <a:spLocks noGrp="1"/>
          </p:cNvSpPr>
          <p:nvPr>
            <p:ph sz="half" idx="2"/>
          </p:nvPr>
        </p:nvSpPr>
        <p:spPr>
          <a:xfrm>
            <a:off x="839789" y="2505076"/>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93A200D-AF44-5E23-F2CC-6DB1A69913C7}"/>
              </a:ext>
            </a:extLst>
          </p:cNvPr>
          <p:cNvSpPr>
            <a:spLocks noGrp="1"/>
          </p:cNvSpPr>
          <p:nvPr>
            <p:ph type="body" sz="quarter" idx="3"/>
          </p:nvPr>
        </p:nvSpPr>
        <p:spPr>
          <a:xfrm>
            <a:off x="6172202"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F664C1-DA58-5D41-6A52-495C53AF5270}"/>
              </a:ext>
            </a:extLst>
          </p:cNvPr>
          <p:cNvSpPr>
            <a:spLocks noGrp="1"/>
          </p:cNvSpPr>
          <p:nvPr>
            <p:ph sz="quarter" idx="4"/>
          </p:nvPr>
        </p:nvSpPr>
        <p:spPr>
          <a:xfrm>
            <a:off x="6172202" y="2505076"/>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9CBB33-4A5A-0CEB-BF4E-50DA4C8FCF43}"/>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8" name="Footer Placeholder 7">
            <a:extLst>
              <a:ext uri="{FF2B5EF4-FFF2-40B4-BE49-F238E27FC236}">
                <a16:creationId xmlns:a16="http://schemas.microsoft.com/office/drawing/2014/main" id="{5AA37FEC-6200-9797-922D-9ACF985897E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D4950B-6856-BBA2-37C3-9B0A0FC9507F}"/>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1452421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EBA5D-400F-942A-8D8E-E91600E452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B02300-48CA-2323-1EAA-279BCE60A19D}"/>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4" name="Footer Placeholder 3">
            <a:extLst>
              <a:ext uri="{FF2B5EF4-FFF2-40B4-BE49-F238E27FC236}">
                <a16:creationId xmlns:a16="http://schemas.microsoft.com/office/drawing/2014/main" id="{F2DE625A-36F1-50E4-57BF-33572959155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53DEA4-F1D6-9B59-6B6C-4C4AC9109A16}"/>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3511193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60F0B5-A5DA-8425-9FCB-4F03A220FC84}"/>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3" name="Footer Placeholder 2">
            <a:extLst>
              <a:ext uri="{FF2B5EF4-FFF2-40B4-BE49-F238E27FC236}">
                <a16:creationId xmlns:a16="http://schemas.microsoft.com/office/drawing/2014/main" id="{A71B3E46-5058-8A29-033C-58B3CB5AAA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DD6E27-938C-88E2-2CF6-FD32EEC6C2E8}"/>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637287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7784E-911B-8D58-C25E-96A86E426DBF}"/>
              </a:ext>
            </a:extLst>
          </p:cNvPr>
          <p:cNvSpPr>
            <a:spLocks noGrp="1"/>
          </p:cNvSpPr>
          <p:nvPr>
            <p:ph type="title"/>
          </p:nvPr>
        </p:nvSpPr>
        <p:spPr>
          <a:xfrm>
            <a:off x="839790" y="457200"/>
            <a:ext cx="3932236"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DA808E-2388-8E9C-F6C6-62775B653FEC}"/>
              </a:ext>
            </a:extLst>
          </p:cNvPr>
          <p:cNvSpPr>
            <a:spLocks noGrp="1"/>
          </p:cNvSpPr>
          <p:nvPr>
            <p:ph idx="1"/>
          </p:nvPr>
        </p:nvSpPr>
        <p:spPr>
          <a:xfrm>
            <a:off x="5183188" y="987425"/>
            <a:ext cx="6172201"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1BAE093-CDFE-80AC-8D78-F5134FC7571A}"/>
              </a:ext>
            </a:extLst>
          </p:cNvPr>
          <p:cNvSpPr>
            <a:spLocks noGrp="1"/>
          </p:cNvSpPr>
          <p:nvPr>
            <p:ph type="body" sz="half" idx="2"/>
          </p:nvPr>
        </p:nvSpPr>
        <p:spPr>
          <a:xfrm>
            <a:off x="839790" y="2057400"/>
            <a:ext cx="3932236"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1BEC38-DBBF-BAA5-D6BE-377436420D73}"/>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6" name="Footer Placeholder 5">
            <a:extLst>
              <a:ext uri="{FF2B5EF4-FFF2-40B4-BE49-F238E27FC236}">
                <a16:creationId xmlns:a16="http://schemas.microsoft.com/office/drawing/2014/main" id="{5C23BE36-593F-A26F-D380-85D4AD5E88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84546B-E3F3-4EB1-20D5-59DAE89C19E2}"/>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2404569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B471-8833-1CCB-BCA8-35187168B1CE}"/>
              </a:ext>
            </a:extLst>
          </p:cNvPr>
          <p:cNvSpPr>
            <a:spLocks noGrp="1"/>
          </p:cNvSpPr>
          <p:nvPr>
            <p:ph type="title"/>
          </p:nvPr>
        </p:nvSpPr>
        <p:spPr>
          <a:xfrm>
            <a:off x="839790" y="457200"/>
            <a:ext cx="3932236"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00B050A-B60D-9641-190D-788ECD3520D2}"/>
              </a:ext>
            </a:extLst>
          </p:cNvPr>
          <p:cNvSpPr>
            <a:spLocks noGrp="1"/>
          </p:cNvSpPr>
          <p:nvPr>
            <p:ph type="pic" idx="1"/>
          </p:nvPr>
        </p:nvSpPr>
        <p:spPr>
          <a:xfrm>
            <a:off x="5183188" y="987425"/>
            <a:ext cx="6172201"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F5BEABA-5866-BAF2-931C-5165F175EBA9}"/>
              </a:ext>
            </a:extLst>
          </p:cNvPr>
          <p:cNvSpPr>
            <a:spLocks noGrp="1"/>
          </p:cNvSpPr>
          <p:nvPr>
            <p:ph type="body" sz="half" idx="2"/>
          </p:nvPr>
        </p:nvSpPr>
        <p:spPr>
          <a:xfrm>
            <a:off x="839790" y="2057400"/>
            <a:ext cx="3932236"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BED367-4AB0-E870-15CF-4DCCA2EC8B63}"/>
              </a:ext>
            </a:extLst>
          </p:cNvPr>
          <p:cNvSpPr>
            <a:spLocks noGrp="1"/>
          </p:cNvSpPr>
          <p:nvPr>
            <p:ph type="dt" sz="half" idx="10"/>
          </p:nvPr>
        </p:nvSpPr>
        <p:spPr/>
        <p:txBody>
          <a:bodyPr/>
          <a:lstStyle/>
          <a:p>
            <a:fld id="{CBFE3F9F-8E86-E946-A8BB-17CFF365E0FA}" type="datetimeFigureOut">
              <a:rPr lang="en-US" smtClean="0"/>
              <a:t>4/16/25</a:t>
            </a:fld>
            <a:endParaRPr lang="en-US"/>
          </a:p>
        </p:txBody>
      </p:sp>
      <p:sp>
        <p:nvSpPr>
          <p:cNvPr id="6" name="Footer Placeholder 5">
            <a:extLst>
              <a:ext uri="{FF2B5EF4-FFF2-40B4-BE49-F238E27FC236}">
                <a16:creationId xmlns:a16="http://schemas.microsoft.com/office/drawing/2014/main" id="{4CC43244-2673-0080-92A7-E9BFA4253C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FF5669-17AF-F8C4-7C87-33C174B434F5}"/>
              </a:ext>
            </a:extLst>
          </p:cNvPr>
          <p:cNvSpPr>
            <a:spLocks noGrp="1"/>
          </p:cNvSpPr>
          <p:nvPr>
            <p:ph type="sldNum" sz="quarter" idx="12"/>
          </p:nvPr>
        </p:nvSpPr>
        <p:spPr/>
        <p:txBody>
          <a:bodyPr/>
          <a:lstStyle/>
          <a:p>
            <a:fld id="{1709BEF5-9583-5948-88DC-99F1240172C7}" type="slidenum">
              <a:rPr lang="en-US" smtClean="0"/>
              <a:t>‹#›</a:t>
            </a:fld>
            <a:endParaRPr lang="en-US"/>
          </a:p>
        </p:txBody>
      </p:sp>
    </p:spTree>
    <p:extLst>
      <p:ext uri="{BB962C8B-B14F-4D97-AF65-F5344CB8AC3E}">
        <p14:creationId xmlns:p14="http://schemas.microsoft.com/office/powerpoint/2010/main" val="1543986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B6A226-2F96-D7AD-04CB-8632B8CA89B2}"/>
              </a:ext>
            </a:extLst>
          </p:cNvPr>
          <p:cNvSpPr>
            <a:spLocks noGrp="1"/>
          </p:cNvSpPr>
          <p:nvPr>
            <p:ph type="title"/>
          </p:nvPr>
        </p:nvSpPr>
        <p:spPr>
          <a:xfrm>
            <a:off x="838202"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C75EE98-BCBF-EA55-18F8-F1B77397FC61}"/>
              </a:ext>
            </a:extLst>
          </p:cNvPr>
          <p:cNvSpPr>
            <a:spLocks noGrp="1"/>
          </p:cNvSpPr>
          <p:nvPr>
            <p:ph type="body" idx="1"/>
          </p:nvPr>
        </p:nvSpPr>
        <p:spPr>
          <a:xfrm>
            <a:off x="838202"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239D32-2D17-684F-43AD-DDE54E277F35}"/>
              </a:ext>
            </a:extLst>
          </p:cNvPr>
          <p:cNvSpPr>
            <a:spLocks noGrp="1"/>
          </p:cNvSpPr>
          <p:nvPr>
            <p:ph type="dt" sz="half" idx="2"/>
          </p:nvPr>
        </p:nvSpPr>
        <p:spPr>
          <a:xfrm>
            <a:off x="838199" y="6356351"/>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BFE3F9F-8E86-E946-A8BB-17CFF365E0FA}" type="datetimeFigureOut">
              <a:rPr lang="en-US" smtClean="0"/>
              <a:t>4/16/25</a:t>
            </a:fld>
            <a:endParaRPr lang="en-US"/>
          </a:p>
        </p:txBody>
      </p:sp>
      <p:sp>
        <p:nvSpPr>
          <p:cNvPr id="5" name="Footer Placeholder 4">
            <a:extLst>
              <a:ext uri="{FF2B5EF4-FFF2-40B4-BE49-F238E27FC236}">
                <a16:creationId xmlns:a16="http://schemas.microsoft.com/office/drawing/2014/main" id="{26A77590-5676-CEF9-E4E9-42D95F499B2E}"/>
              </a:ext>
            </a:extLst>
          </p:cNvPr>
          <p:cNvSpPr>
            <a:spLocks noGrp="1"/>
          </p:cNvSpPr>
          <p:nvPr>
            <p:ph type="ftr" sz="quarter" idx="3"/>
          </p:nvPr>
        </p:nvSpPr>
        <p:spPr>
          <a:xfrm>
            <a:off x="4038602" y="6356351"/>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C1FD5B7-E537-5D42-B806-5B2D12BE5CC2}"/>
              </a:ext>
            </a:extLst>
          </p:cNvPr>
          <p:cNvSpPr>
            <a:spLocks noGrp="1"/>
          </p:cNvSpPr>
          <p:nvPr>
            <p:ph type="sldNum" sz="quarter" idx="4"/>
          </p:nvPr>
        </p:nvSpPr>
        <p:spPr>
          <a:xfrm>
            <a:off x="8610601" y="6356351"/>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709BEF5-9583-5948-88DC-99F1240172C7}" type="slidenum">
              <a:rPr lang="en-US" smtClean="0"/>
              <a:t>‹#›</a:t>
            </a:fld>
            <a:endParaRPr lang="en-US"/>
          </a:p>
        </p:txBody>
      </p:sp>
    </p:spTree>
    <p:extLst>
      <p:ext uri="{BB962C8B-B14F-4D97-AF65-F5344CB8AC3E}">
        <p14:creationId xmlns:p14="http://schemas.microsoft.com/office/powerpoint/2010/main" val="16613338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2.m4a"/><Relationship Id="rId7" Type="http://schemas.openxmlformats.org/officeDocument/2006/relationships/image" Target="../media/image4.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3.m4a"/><Relationship Id="rId7" Type="http://schemas.openxmlformats.org/officeDocument/2006/relationships/image" Target="../media/image3.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5.jpeg"/><Relationship Id="rId5" Type="http://schemas.openxmlformats.org/officeDocument/2006/relationships/notesSlide" Target="../notesSlides/notesSlide3.xml"/><Relationship Id="rId10" Type="http://schemas.openxmlformats.org/officeDocument/2006/relationships/image" Target="../media/image2.png"/><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5.m4a"/><Relationship Id="rId7" Type="http://schemas.openxmlformats.org/officeDocument/2006/relationships/image" Target="../media/image9.png"/><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notesSlide" Target="../notesSlides/notesSlide5.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6.m4a"/><Relationship Id="rId7" Type="http://schemas.openxmlformats.org/officeDocument/2006/relationships/image" Target="../media/image7.png"/><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audio" Target="../media/media7.m4a"/><Relationship Id="rId7" Type="http://schemas.openxmlformats.org/officeDocument/2006/relationships/image" Target="../media/image3.png"/><Relationship Id="rId2" Type="http://schemas.microsoft.com/office/2007/relationships/media" Target="../media/media7.m4a"/><Relationship Id="rId1" Type="http://schemas.openxmlformats.org/officeDocument/2006/relationships/tags" Target="../tags/tag5.xml"/><Relationship Id="rId6" Type="http://schemas.openxmlformats.org/officeDocument/2006/relationships/image" Target="../media/image11.jpeg"/><Relationship Id="rId5" Type="http://schemas.openxmlformats.org/officeDocument/2006/relationships/notesSlide" Target="../notesSlides/notesSlide7.xml"/><Relationship Id="rId10" Type="http://schemas.openxmlformats.org/officeDocument/2006/relationships/image" Target="../media/image2.png"/><Relationship Id="rId4" Type="http://schemas.openxmlformats.org/officeDocument/2006/relationships/slideLayout" Target="../slideLayouts/slideLayout2.xml"/><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2.png"/><Relationship Id="rId2" Type="http://schemas.microsoft.com/office/2007/relationships/media" Target="../media/media8.m4a"/><Relationship Id="rId1" Type="http://schemas.openxmlformats.org/officeDocument/2006/relationships/tags" Target="../tags/tag6.xml"/><Relationship Id="rId6" Type="http://schemas.openxmlformats.org/officeDocument/2006/relationships/image" Target="../media/image1.jpe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550+ Baby Mirror Stock Illustrations, Royalty-Free Vector ...">
            <a:extLst>
              <a:ext uri="{FF2B5EF4-FFF2-40B4-BE49-F238E27FC236}">
                <a16:creationId xmlns:a16="http://schemas.microsoft.com/office/drawing/2014/main" id="{CC22D8CB-AAE6-9917-90B8-537DBFEB75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4273"/>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pic>
        <p:nvPicPr>
          <p:cNvPr id="33" name="Audio 32">
            <a:extLst>
              <a:ext uri="{FF2B5EF4-FFF2-40B4-BE49-F238E27FC236}">
                <a16:creationId xmlns:a16="http://schemas.microsoft.com/office/drawing/2014/main" id="{6DFDF132-3061-09B6-0575-4E76D5566DC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88297294"/>
      </p:ext>
    </p:extLst>
  </p:cSld>
  <p:clrMapOvr>
    <a:masterClrMapping/>
  </p:clrMapOvr>
  <mc:AlternateContent xmlns:mc="http://schemas.openxmlformats.org/markup-compatibility/2006">
    <mc:Choice xmlns:p14="http://schemas.microsoft.com/office/powerpoint/2010/main" Requires="p14">
      <p:transition spd="slow" p14:dur="2000" advTm="13749"/>
    </mc:Choice>
    <mc:Fallback>
      <p:transition spd="slow" advTm="137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A518C-655C-7876-1143-9FCB519A7039}"/>
            </a:ext>
          </a:extLst>
        </p:cNvPr>
        <p:cNvGrpSpPr/>
        <p:nvPr/>
      </p:nvGrpSpPr>
      <p:grpSpPr>
        <a:xfrm>
          <a:off x="0" y="0"/>
          <a:ext cx="0" cy="0"/>
          <a:chOff x="0" y="0"/>
          <a:chExt cx="0" cy="0"/>
        </a:xfrm>
      </p:grpSpPr>
      <p:pic>
        <p:nvPicPr>
          <p:cNvPr id="7" name="Picture 10" descr="2,000+ Free Monitor &amp; Computer Images - Pixabay">
            <a:extLst>
              <a:ext uri="{FF2B5EF4-FFF2-40B4-BE49-F238E27FC236}">
                <a16:creationId xmlns:a16="http://schemas.microsoft.com/office/drawing/2014/main" id="{634DBDEF-E217-AB21-6F60-D34CEE8F22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26637" y="1744354"/>
            <a:ext cx="4338725" cy="336929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BDDC6C0-6DA0-EA69-2A19-96E6A1921CC4}"/>
              </a:ext>
            </a:extLst>
          </p:cNvPr>
          <p:cNvPicPr>
            <a:picLocks noChangeAspect="1"/>
          </p:cNvPicPr>
          <p:nvPr/>
        </p:nvPicPr>
        <p:blipFill>
          <a:blip r:embed="rId7"/>
          <a:srcRect l="42513" t="17761" r="42751" b="56653"/>
          <a:stretch/>
        </p:blipFill>
        <p:spPr>
          <a:xfrm>
            <a:off x="5359184" y="2267760"/>
            <a:ext cx="1390019" cy="1356390"/>
          </a:xfrm>
          <a:prstGeom prst="rect">
            <a:avLst/>
          </a:prstGeom>
          <a:ln>
            <a:noFill/>
          </a:ln>
        </p:spPr>
      </p:pic>
      <p:sp>
        <p:nvSpPr>
          <p:cNvPr id="9" name="Curved Down Arrow 8">
            <a:extLst>
              <a:ext uri="{FF2B5EF4-FFF2-40B4-BE49-F238E27FC236}">
                <a16:creationId xmlns:a16="http://schemas.microsoft.com/office/drawing/2014/main" id="{0A5C0E96-C63C-7441-F745-6AA893CA2FA8}"/>
              </a:ext>
            </a:extLst>
          </p:cNvPr>
          <p:cNvSpPr/>
          <p:nvPr/>
        </p:nvSpPr>
        <p:spPr>
          <a:xfrm rot="16364722">
            <a:off x="5026366" y="2145463"/>
            <a:ext cx="899802" cy="715992"/>
          </a:xfrm>
          <a:prstGeom prst="curvedDownArrow">
            <a:avLst/>
          </a:prstGeom>
          <a:solidFill>
            <a:schemeClr val="bg1"/>
          </a:solid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Curved Down Arrow 9">
            <a:extLst>
              <a:ext uri="{FF2B5EF4-FFF2-40B4-BE49-F238E27FC236}">
                <a16:creationId xmlns:a16="http://schemas.microsoft.com/office/drawing/2014/main" id="{150E88A4-36DE-6D2E-3442-5F038900CE68}"/>
              </a:ext>
            </a:extLst>
          </p:cNvPr>
          <p:cNvSpPr/>
          <p:nvPr/>
        </p:nvSpPr>
        <p:spPr>
          <a:xfrm rot="5400000">
            <a:off x="6299302" y="2945780"/>
            <a:ext cx="899802" cy="715992"/>
          </a:xfrm>
          <a:prstGeom prst="curved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a:extLst>
              <a:ext uri="{FF2B5EF4-FFF2-40B4-BE49-F238E27FC236}">
                <a16:creationId xmlns:a16="http://schemas.microsoft.com/office/drawing/2014/main" id="{D7049405-9BD2-357E-BC02-912C01293D4E}"/>
              </a:ext>
            </a:extLst>
          </p:cNvPr>
          <p:cNvSpPr txBox="1"/>
          <p:nvPr/>
        </p:nvSpPr>
        <p:spPr>
          <a:xfrm>
            <a:off x="3521590" y="5406218"/>
            <a:ext cx="5065206" cy="461665"/>
          </a:xfrm>
          <a:prstGeom prst="rect">
            <a:avLst/>
          </a:prstGeom>
          <a:noFill/>
        </p:spPr>
        <p:txBody>
          <a:bodyPr wrap="square" rtlCol="0">
            <a:spAutoFit/>
          </a:bodyPr>
          <a:lstStyle/>
          <a:p>
            <a:pPr algn="ctr"/>
            <a:r>
              <a:rPr lang="en-US" sz="2400" b="1" dirty="0"/>
              <a:t>Attention-getter (~10 seconds)</a:t>
            </a:r>
          </a:p>
        </p:txBody>
      </p:sp>
      <p:pic>
        <p:nvPicPr>
          <p:cNvPr id="30" name="Audio 29">
            <a:extLst>
              <a:ext uri="{FF2B5EF4-FFF2-40B4-BE49-F238E27FC236}">
                <a16:creationId xmlns:a16="http://schemas.microsoft.com/office/drawing/2014/main" id="{70C0D971-8E2F-32E1-BCC1-327C5AB1433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1667945600"/>
      </p:ext>
    </p:extLst>
  </p:cSld>
  <p:clrMapOvr>
    <a:masterClrMapping/>
  </p:clrMapOvr>
  <mc:AlternateContent xmlns:mc="http://schemas.openxmlformats.org/markup-compatibility/2006">
    <mc:Choice xmlns:p14="http://schemas.microsoft.com/office/powerpoint/2010/main" Requires="p14">
      <p:transition spd="slow" p14:dur="2000" advTm="14474"/>
    </mc:Choice>
    <mc:Fallback>
      <p:transition spd="slow" advTm="14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0"/>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9"/>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8"/>
                                        </p:tgtEl>
                                        <p:attrNameLst>
                                          <p:attrName>style.visibility</p:attrName>
                                        </p:attrNameLst>
                                      </p:cBhvr>
                                      <p:to>
                                        <p:strVal val="hidden"/>
                                      </p:to>
                                    </p:set>
                                  </p:childTnLst>
                                </p:cTn>
                              </p:par>
                              <p:par>
                                <p:cTn id="29" presetID="1" presetClass="entr" presetSubtype="0" fill="hold" grpId="2"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 presetClass="entr" presetSubtype="0" fill="hold" grpId="2" nodeType="with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par>
                                <p:cTn id="39" presetID="1" presetClass="exit" presetSubtype="0" fill="hold" grpId="1" nodeType="withEffect">
                                  <p:stCondLst>
                                    <p:cond delay="0"/>
                                  </p:stCondLst>
                                  <p:childTnLst>
                                    <p:set>
                                      <p:cBhvr>
                                        <p:cTn id="40" dur="1" fill="hold">
                                          <p:stCondLst>
                                            <p:cond delay="0"/>
                                          </p:stCondLst>
                                        </p:cTn>
                                        <p:tgtEl>
                                          <p:spTgt spid="11"/>
                                        </p:tgtEl>
                                        <p:attrNameLst>
                                          <p:attrName>style.visibility</p:attrName>
                                        </p:attrNameLst>
                                      </p:cBhvr>
                                      <p:to>
                                        <p:strVal val="hidden"/>
                                      </p:to>
                                    </p:set>
                                  </p:childTnLst>
                                </p:cTn>
                              </p:par>
                              <p:par>
                                <p:cTn id="41" presetID="1" presetClass="entr" presetSubtype="0" fill="hold" grpId="2" nodeType="with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30"/>
                </p:tgtEl>
              </p:cMediaNode>
            </p:audio>
          </p:childTnLst>
        </p:cTn>
      </p:par>
    </p:tnLst>
    <p:bldLst>
      <p:bldP spid="9" grpId="0" animBg="1"/>
      <p:bldP spid="9" grpId="1" animBg="1"/>
      <p:bldP spid="9" grpId="2" animBg="1"/>
      <p:bldP spid="10" grpId="0" animBg="1"/>
      <p:bldP spid="10" grpId="1" animBg="1"/>
      <p:bldP spid="10" grpId="2" animBg="1"/>
      <p:bldP spid="11" grpId="0"/>
      <p:bldP spid="11" grpId="1"/>
      <p:bldP spid="11" grpId="2"/>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7BAD0-24C2-64AB-A254-C897485B24FB}"/>
            </a:ext>
          </a:extLst>
        </p:cNvPr>
        <p:cNvGrpSpPr/>
        <p:nvPr/>
      </p:nvGrpSpPr>
      <p:grpSpPr>
        <a:xfrm>
          <a:off x="0" y="0"/>
          <a:ext cx="0" cy="0"/>
          <a:chOff x="0" y="0"/>
          <a:chExt cx="0" cy="0"/>
        </a:xfrm>
      </p:grpSpPr>
      <p:pic>
        <p:nvPicPr>
          <p:cNvPr id="14" name="Picture 12" descr="Premium Vector | Note Music Icon Vector Design">
            <a:extLst>
              <a:ext uri="{FF2B5EF4-FFF2-40B4-BE49-F238E27FC236}">
                <a16:creationId xmlns:a16="http://schemas.microsoft.com/office/drawing/2014/main" id="{6C0BE875-1AFF-31A2-833C-5A6F9B0769E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75015" y="331841"/>
            <a:ext cx="1538163" cy="153816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C521E37-1722-D0AC-107D-BB76DE602EE8}"/>
              </a:ext>
            </a:extLst>
          </p:cNvPr>
          <p:cNvSpPr txBox="1"/>
          <p:nvPr/>
        </p:nvSpPr>
        <p:spPr>
          <a:xfrm>
            <a:off x="3926637" y="5295411"/>
            <a:ext cx="4338725" cy="461665"/>
          </a:xfrm>
          <a:prstGeom prst="rect">
            <a:avLst/>
          </a:prstGeom>
          <a:noFill/>
        </p:spPr>
        <p:txBody>
          <a:bodyPr wrap="square" rtlCol="0">
            <a:spAutoFit/>
          </a:bodyPr>
          <a:lstStyle/>
          <a:p>
            <a:pPr algn="ctr"/>
            <a:r>
              <a:rPr lang="en-US" sz="2400" b="1" dirty="0"/>
              <a:t>Live webcam feed (3 minutes)</a:t>
            </a:r>
          </a:p>
        </p:txBody>
      </p:sp>
      <p:pic>
        <p:nvPicPr>
          <p:cNvPr id="13" name="Picture 12" descr="2,000+ Free Monitor &amp; Computer Images - Pixabay">
            <a:extLst>
              <a:ext uri="{FF2B5EF4-FFF2-40B4-BE49-F238E27FC236}">
                <a16:creationId xmlns:a16="http://schemas.microsoft.com/office/drawing/2014/main" id="{9EC43F95-D0C7-6A83-4BC8-88F2004E542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26637" y="1739067"/>
            <a:ext cx="4338725" cy="336929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Rec White Transparent, Rec Icon Transparent Background, Rec, Icon, Button  PNG Image For Free Download">
            <a:extLst>
              <a:ext uri="{FF2B5EF4-FFF2-40B4-BE49-F238E27FC236}">
                <a16:creationId xmlns:a16="http://schemas.microsoft.com/office/drawing/2014/main" id="{A46B3BFC-B6A4-5611-22AC-E25D2A48B23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099720" y="104644"/>
            <a:ext cx="1992559" cy="1992559"/>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D50D6E67-2CF2-235B-97F7-3BACA740D8D3}"/>
              </a:ext>
            </a:extLst>
          </p:cNvPr>
          <p:cNvSpPr txBox="1"/>
          <p:nvPr/>
        </p:nvSpPr>
        <p:spPr>
          <a:xfrm>
            <a:off x="4222371" y="5670997"/>
            <a:ext cx="3747255" cy="461665"/>
          </a:xfrm>
          <a:prstGeom prst="rect">
            <a:avLst/>
          </a:prstGeom>
          <a:noFill/>
        </p:spPr>
        <p:txBody>
          <a:bodyPr wrap="square" rtlCol="0">
            <a:spAutoFit/>
          </a:bodyPr>
          <a:lstStyle/>
          <a:p>
            <a:pPr algn="ctr"/>
            <a:r>
              <a:rPr lang="en-US" sz="2400" b="1" dirty="0">
                <a:solidFill>
                  <a:schemeClr val="accent5"/>
                </a:solidFill>
              </a:rPr>
              <a:t>ends automatically</a:t>
            </a:r>
          </a:p>
        </p:txBody>
      </p:sp>
      <p:pic>
        <p:nvPicPr>
          <p:cNvPr id="6146" name="Picture 2" descr="Little boy Pointing at Camera Smiling, Portrait Of Infant Boy Seated in  baby chair">
            <a:extLst>
              <a:ext uri="{FF2B5EF4-FFF2-40B4-BE49-F238E27FC236}">
                <a16:creationId xmlns:a16="http://schemas.microsoft.com/office/drawing/2014/main" id="{E613D546-1268-89F4-8BB1-AC416BEA072C}"/>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043" t="396" b="5404"/>
          <a:stretch/>
        </p:blipFill>
        <p:spPr bwMode="auto">
          <a:xfrm>
            <a:off x="4087906" y="1870004"/>
            <a:ext cx="4058980" cy="2038608"/>
          </a:xfrm>
          <a:prstGeom prst="rect">
            <a:avLst/>
          </a:prstGeom>
          <a:noFill/>
          <a:extLst>
            <a:ext uri="{909E8E84-426E-40DD-AFC4-6F175D3DCCD1}">
              <a14:hiddenFill xmlns:a14="http://schemas.microsoft.com/office/drawing/2010/main">
                <a:solidFill>
                  <a:srgbClr val="FFFFFF"/>
                </a:solidFill>
              </a14:hiddenFill>
            </a:ext>
          </a:extLst>
        </p:spPr>
      </p:pic>
      <p:pic>
        <p:nvPicPr>
          <p:cNvPr id="29" name="Audio 28">
            <a:extLst>
              <a:ext uri="{FF2B5EF4-FFF2-40B4-BE49-F238E27FC236}">
                <a16:creationId xmlns:a16="http://schemas.microsoft.com/office/drawing/2014/main" id="{2FDAFE26-8707-A573-C65D-8F575EAA4C0A}"/>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1394061666"/>
      </p:ext>
    </p:extLst>
  </p:cSld>
  <p:clrMapOvr>
    <a:masterClrMapping/>
  </p:clrMapOvr>
  <mc:AlternateContent xmlns:mc="http://schemas.openxmlformats.org/markup-compatibility/2006">
    <mc:Choice xmlns:p14="http://schemas.microsoft.com/office/powerpoint/2010/main" Requires="p14">
      <p:transition spd="slow" p14:dur="2000" advTm="22304"/>
    </mc:Choice>
    <mc:Fallback>
      <p:transition spd="slow" advTm="223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29"/>
                </p:tgtEl>
              </p:cMediaNode>
            </p:audio>
          </p:childTnLst>
        </p:cTn>
      </p:par>
    </p:tnLst>
    <p:bldLst>
      <p:bldP spid="12"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639718-9C90-57D1-422A-0BD6CD426F8A}"/>
            </a:ext>
          </a:extLst>
        </p:cNvPr>
        <p:cNvGrpSpPr/>
        <p:nvPr/>
      </p:nvGrpSpPr>
      <p:grpSpPr>
        <a:xfrm>
          <a:off x="0" y="0"/>
          <a:ext cx="0" cy="0"/>
          <a:chOff x="0" y="0"/>
          <a:chExt cx="0" cy="0"/>
        </a:xfrm>
      </p:grpSpPr>
      <p:pic>
        <p:nvPicPr>
          <p:cNvPr id="13" name="Picture 12" descr="2,000+ Free Monitor &amp; Computer Images - Pixabay">
            <a:extLst>
              <a:ext uri="{FF2B5EF4-FFF2-40B4-BE49-F238E27FC236}">
                <a16:creationId xmlns:a16="http://schemas.microsoft.com/office/drawing/2014/main" id="{C4ABBD41-AC6F-A913-D888-3474C4AAD2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63902" y="1448857"/>
            <a:ext cx="4338725" cy="3369291"/>
          </a:xfrm>
          <a:prstGeom prst="rect">
            <a:avLst/>
          </a:prstGeom>
          <a:noFill/>
          <a:extLst>
            <a:ext uri="{909E8E84-426E-40DD-AFC4-6F175D3DCCD1}">
              <a14:hiddenFill xmlns:a14="http://schemas.microsoft.com/office/drawing/2010/main">
                <a:solidFill>
                  <a:srgbClr val="FFFFFF"/>
                </a:solidFill>
              </a14:hiddenFill>
            </a:ext>
          </a:extLst>
        </p:spPr>
      </p:pic>
      <p:sp>
        <p:nvSpPr>
          <p:cNvPr id="19" name="Vertical Scroll 18">
            <a:extLst>
              <a:ext uri="{FF2B5EF4-FFF2-40B4-BE49-F238E27FC236}">
                <a16:creationId xmlns:a16="http://schemas.microsoft.com/office/drawing/2014/main" id="{47F652CD-1FB9-555E-34F6-2985CBA7BCB7}"/>
              </a:ext>
            </a:extLst>
          </p:cNvPr>
          <p:cNvSpPr/>
          <p:nvPr/>
        </p:nvSpPr>
        <p:spPr>
          <a:xfrm>
            <a:off x="5577557" y="1844150"/>
            <a:ext cx="1711414" cy="1502904"/>
          </a:xfrm>
          <a:prstGeom prst="verticalScroll">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Questions</a:t>
            </a:r>
          </a:p>
        </p:txBody>
      </p:sp>
      <p:pic>
        <p:nvPicPr>
          <p:cNvPr id="10" name="Audio 9">
            <a:extLst>
              <a:ext uri="{FF2B5EF4-FFF2-40B4-BE49-F238E27FC236}">
                <a16:creationId xmlns:a16="http://schemas.microsoft.com/office/drawing/2014/main" id="{236B191E-5AE5-62FC-9066-B1C1463D8BA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95336721"/>
      </p:ext>
    </p:extLst>
  </p:cSld>
  <p:clrMapOvr>
    <a:masterClrMapping/>
  </p:clrMapOvr>
  <mc:AlternateContent xmlns:mc="http://schemas.openxmlformats.org/markup-compatibility/2006">
    <mc:Choice xmlns:p14="http://schemas.microsoft.com/office/powerpoint/2010/main" Requires="p14">
      <p:transition spd="slow" p14:dur="2000" advTm="4106"/>
    </mc:Choice>
    <mc:Fallback>
      <p:transition spd="slow" advTm="4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No distractions">
            <a:extLst>
              <a:ext uri="{FF2B5EF4-FFF2-40B4-BE49-F238E27FC236}">
                <a16:creationId xmlns:a16="http://schemas.microsoft.com/office/drawing/2014/main" id="{8E7AC92B-020F-49BE-600C-13885690F01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18526" y="2154789"/>
            <a:ext cx="8154948" cy="2548421"/>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10" name="Picture 4" descr="Center camera">
            <a:extLst>
              <a:ext uri="{FF2B5EF4-FFF2-40B4-BE49-F238E27FC236}">
                <a16:creationId xmlns:a16="http://schemas.microsoft.com/office/drawing/2014/main" id="{FAC190F2-6AED-B5EB-95E7-9B3E5B3D6FA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4341" y="2154787"/>
            <a:ext cx="9055390" cy="2548421"/>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12" name="Picture 6" descr="Turn off monitor">
            <a:extLst>
              <a:ext uri="{FF2B5EF4-FFF2-40B4-BE49-F238E27FC236}">
                <a16:creationId xmlns:a16="http://schemas.microsoft.com/office/drawing/2014/main" id="{731D8912-A5A8-3D39-DC4C-A10106379D2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1215" y="2154787"/>
            <a:ext cx="10261642" cy="2548421"/>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7FC5AF17-4027-C290-13F1-281D7FBCF95A}"/>
              </a:ext>
            </a:extLst>
          </p:cNvPr>
          <p:cNvSpPr txBox="1"/>
          <p:nvPr/>
        </p:nvSpPr>
        <p:spPr>
          <a:xfrm>
            <a:off x="3390336" y="1490108"/>
            <a:ext cx="5411327" cy="461665"/>
          </a:xfrm>
          <a:prstGeom prst="rect">
            <a:avLst/>
          </a:prstGeom>
          <a:noFill/>
        </p:spPr>
        <p:txBody>
          <a:bodyPr wrap="square" rtlCol="0">
            <a:spAutoFit/>
          </a:bodyPr>
          <a:lstStyle/>
          <a:p>
            <a:pPr algn="ctr"/>
            <a:r>
              <a:rPr lang="en-US" sz="2400" b="1" dirty="0"/>
              <a:t>Windows, toys, pets, siblings, …</a:t>
            </a:r>
          </a:p>
        </p:txBody>
      </p:sp>
      <p:pic>
        <p:nvPicPr>
          <p:cNvPr id="29" name="Audio 28">
            <a:extLst>
              <a:ext uri="{FF2B5EF4-FFF2-40B4-BE49-F238E27FC236}">
                <a16:creationId xmlns:a16="http://schemas.microsoft.com/office/drawing/2014/main" id="{9D89A633-3D0A-DBF1-0FDC-D8798393E49A}"/>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695316683"/>
      </p:ext>
    </p:extLst>
  </p:cSld>
  <p:clrMapOvr>
    <a:masterClrMapping/>
  </p:clrMapOvr>
  <mc:AlternateContent xmlns:mc="http://schemas.openxmlformats.org/markup-compatibility/2006">
    <mc:Choice xmlns:p14="http://schemas.microsoft.com/office/powerpoint/2010/main" Requires="p14">
      <p:transition spd="slow" p14:dur="2000" advTm="24341"/>
    </mc:Choice>
    <mc:Fallback>
      <p:transition spd="slow" advTm="24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23"/>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29"/>
                </p:tgtEl>
              </p:cMediaNode>
            </p:audio>
          </p:childTnLst>
        </p:cTn>
      </p:par>
    </p:tnLst>
    <p:bldLst>
      <p:bldP spid="23" grpId="0"/>
      <p:bldP spid="23"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F60B30D-9950-B0F7-29F0-78C2F749204A}"/>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2,000+ Free Monitor &amp; Computer Images - Pixabay">
            <a:extLst>
              <a:ext uri="{FF2B5EF4-FFF2-40B4-BE49-F238E27FC236}">
                <a16:creationId xmlns:a16="http://schemas.microsoft.com/office/drawing/2014/main" id="{53174226-9C5B-942A-143C-1A3DB8B68B8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26637" y="1739067"/>
            <a:ext cx="4338725" cy="3369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Little boy Pointing at Camera Smiling, Portrait Of Infant Boy Seated in  baby chair">
            <a:extLst>
              <a:ext uri="{FF2B5EF4-FFF2-40B4-BE49-F238E27FC236}">
                <a16:creationId xmlns:a16="http://schemas.microsoft.com/office/drawing/2014/main" id="{447F200F-A11A-A3B7-CACB-59379D9A201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043" t="396" b="5404"/>
          <a:stretch/>
        </p:blipFill>
        <p:spPr bwMode="auto">
          <a:xfrm>
            <a:off x="4087906" y="1870004"/>
            <a:ext cx="4058980" cy="2038608"/>
          </a:xfrm>
          <a:prstGeom prst="rect">
            <a:avLst/>
          </a:prstGeom>
          <a:noFill/>
          <a:extLst>
            <a:ext uri="{909E8E84-426E-40DD-AFC4-6F175D3DCCD1}">
              <a14:hiddenFill xmlns:a14="http://schemas.microsoft.com/office/drawing/2010/main">
                <a:solidFill>
                  <a:srgbClr val="FFFFFF"/>
                </a:solidFill>
              </a14:hiddenFill>
            </a:ext>
          </a:extLst>
        </p:spPr>
      </p:pic>
      <p:pic>
        <p:nvPicPr>
          <p:cNvPr id="15" name="Audio 14">
            <a:extLst>
              <a:ext uri="{FF2B5EF4-FFF2-40B4-BE49-F238E27FC236}">
                <a16:creationId xmlns:a16="http://schemas.microsoft.com/office/drawing/2014/main" id="{D9328191-F304-FFA8-29E7-BB17D8EE64B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813130773"/>
      </p:ext>
    </p:extLst>
  </p:cSld>
  <p:clrMapOvr>
    <a:masterClrMapping/>
  </p:clrMapOvr>
  <mc:AlternateContent xmlns:mc="http://schemas.openxmlformats.org/markup-compatibility/2006">
    <mc:Choice xmlns:p14="http://schemas.microsoft.com/office/powerpoint/2010/main" Requires="p14">
      <p:transition spd="slow" p14:dur="2000" advTm="24469"/>
    </mc:Choice>
    <mc:Fallback>
      <p:transition spd="slow" advTm="24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7D96E7-F306-8017-DECC-F949A15CCA40}"/>
            </a:ext>
          </a:extLst>
        </p:cNvPr>
        <p:cNvGrpSpPr/>
        <p:nvPr/>
      </p:nvGrpSpPr>
      <p:grpSpPr>
        <a:xfrm>
          <a:off x="0" y="0"/>
          <a:ext cx="0" cy="0"/>
          <a:chOff x="0" y="0"/>
          <a:chExt cx="0" cy="0"/>
        </a:xfrm>
      </p:grpSpPr>
      <p:sp>
        <p:nvSpPr>
          <p:cNvPr id="18" name="TextBox 17">
            <a:extLst>
              <a:ext uri="{FF2B5EF4-FFF2-40B4-BE49-F238E27FC236}">
                <a16:creationId xmlns:a16="http://schemas.microsoft.com/office/drawing/2014/main" id="{C22B2C71-031B-1847-AE76-5483CE4CBF46}"/>
              </a:ext>
            </a:extLst>
          </p:cNvPr>
          <p:cNvSpPr txBox="1"/>
          <p:nvPr/>
        </p:nvSpPr>
        <p:spPr>
          <a:xfrm>
            <a:off x="10301046" y="5993245"/>
            <a:ext cx="2242998" cy="461665"/>
          </a:xfrm>
          <a:prstGeom prst="rect">
            <a:avLst/>
          </a:prstGeom>
          <a:noFill/>
        </p:spPr>
        <p:txBody>
          <a:bodyPr wrap="square" rtlCol="0">
            <a:spAutoFit/>
          </a:bodyPr>
          <a:lstStyle/>
          <a:p>
            <a:pPr algn="ctr"/>
            <a:r>
              <a:rPr lang="en-US" sz="2400" b="1" dirty="0"/>
              <a:t>to stop!</a:t>
            </a:r>
          </a:p>
        </p:txBody>
      </p:sp>
      <p:pic>
        <p:nvPicPr>
          <p:cNvPr id="2050" name="Picture 2" descr="Tombol E Keyboard Hitam Foto Stok - Unduh Gambar Sekarang - Alfabet,  Bilangan, Data - iStock">
            <a:extLst>
              <a:ext uri="{FF2B5EF4-FFF2-40B4-BE49-F238E27FC236}">
                <a16:creationId xmlns:a16="http://schemas.microsoft.com/office/drawing/2014/main" id="{9AD692B6-CCBD-3DDE-F4F5-B8235BF0DAE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92136" y="5089626"/>
            <a:ext cx="1572848" cy="157030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0" descr="2,000+ Free Monitor &amp; Computer Images - Pixabay">
            <a:extLst>
              <a:ext uri="{FF2B5EF4-FFF2-40B4-BE49-F238E27FC236}">
                <a16:creationId xmlns:a16="http://schemas.microsoft.com/office/drawing/2014/main" id="{B5261C19-EB77-66C4-C228-B474E694186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26637" y="1744354"/>
            <a:ext cx="4338725" cy="33692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erson holding a baby&#10;&#10;AI-generated content may be incorrect.">
            <a:extLst>
              <a:ext uri="{FF2B5EF4-FFF2-40B4-BE49-F238E27FC236}">
                <a16:creationId xmlns:a16="http://schemas.microsoft.com/office/drawing/2014/main" id="{83CE6A4D-B419-E255-9D8C-F6DF4E0C3DE6}"/>
              </a:ext>
            </a:extLst>
          </p:cNvPr>
          <p:cNvPicPr>
            <a:picLocks noChangeAspect="1"/>
          </p:cNvPicPr>
          <p:nvPr/>
        </p:nvPicPr>
        <p:blipFill>
          <a:blip r:embed="rId8"/>
          <a:stretch>
            <a:fillRect/>
          </a:stretch>
        </p:blipFill>
        <p:spPr>
          <a:xfrm>
            <a:off x="4904507" y="1936172"/>
            <a:ext cx="2382983" cy="1936174"/>
          </a:xfrm>
          <a:prstGeom prst="rect">
            <a:avLst/>
          </a:prstGeom>
        </p:spPr>
      </p:pic>
      <p:pic>
        <p:nvPicPr>
          <p:cNvPr id="7" name="Picture 6" descr="A person standing next to a baby&#10;&#10;AI-generated content may be incorrect.">
            <a:extLst>
              <a:ext uri="{FF2B5EF4-FFF2-40B4-BE49-F238E27FC236}">
                <a16:creationId xmlns:a16="http://schemas.microsoft.com/office/drawing/2014/main" id="{A2419978-BCC8-29F6-0A95-1702D63262D7}"/>
              </a:ext>
            </a:extLst>
          </p:cNvPr>
          <p:cNvPicPr>
            <a:picLocks noChangeAspect="1"/>
          </p:cNvPicPr>
          <p:nvPr/>
        </p:nvPicPr>
        <p:blipFill>
          <a:blip r:embed="rId9"/>
          <a:srcRect l="2836" r="3327"/>
          <a:stretch/>
        </p:blipFill>
        <p:spPr>
          <a:xfrm>
            <a:off x="4078428" y="1936172"/>
            <a:ext cx="4035140" cy="1936174"/>
          </a:xfrm>
          <a:prstGeom prst="rect">
            <a:avLst/>
          </a:prstGeom>
        </p:spPr>
      </p:pic>
      <p:pic>
        <p:nvPicPr>
          <p:cNvPr id="20" name="Audio 19">
            <a:extLst>
              <a:ext uri="{FF2B5EF4-FFF2-40B4-BE49-F238E27FC236}">
                <a16:creationId xmlns:a16="http://schemas.microsoft.com/office/drawing/2014/main" id="{D24DC410-EA19-D94C-5BA2-93971CD0C0DC}"/>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186750522"/>
      </p:ext>
    </p:extLst>
  </p:cSld>
  <p:clrMapOvr>
    <a:masterClrMapping/>
  </p:clrMapOvr>
  <mc:AlternateContent xmlns:mc="http://schemas.openxmlformats.org/markup-compatibility/2006">
    <mc:Choice xmlns:p14="http://schemas.microsoft.com/office/powerpoint/2010/main" Requires="p14">
      <p:transition spd="slow" p14:dur="2000" advTm="54154"/>
    </mc:Choice>
    <mc:Fallback>
      <p:transition spd="slow" advTm="54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20"/>
                </p:tgtEl>
              </p:cMediaNode>
            </p:audio>
          </p:childTnLst>
        </p:cTn>
      </p:par>
    </p:tnLst>
    <p:bldLst>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6EEC7-7E58-BB05-F865-36A281ECD721}"/>
            </a:ext>
          </a:extLst>
        </p:cNvPr>
        <p:cNvGrpSpPr/>
        <p:nvPr/>
      </p:nvGrpSpPr>
      <p:grpSpPr>
        <a:xfrm>
          <a:off x="0" y="0"/>
          <a:ext cx="0" cy="0"/>
          <a:chOff x="0" y="0"/>
          <a:chExt cx="0" cy="0"/>
        </a:xfrm>
      </p:grpSpPr>
      <p:pic>
        <p:nvPicPr>
          <p:cNvPr id="2" name="Picture 8" descr="550+ Baby Mirror Stock Illustrations, Royalty-Free Vector ...">
            <a:extLst>
              <a:ext uri="{FF2B5EF4-FFF2-40B4-BE49-F238E27FC236}">
                <a16:creationId xmlns:a16="http://schemas.microsoft.com/office/drawing/2014/main" id="{EFCAF3DD-560E-6CB2-0C5D-EA45446A98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4273"/>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extLst>
              <a:ext uri="{FF2B5EF4-FFF2-40B4-BE49-F238E27FC236}">
                <a16:creationId xmlns:a16="http://schemas.microsoft.com/office/drawing/2014/main" id="{AFBB59EC-1771-49EC-7E8B-8F7506F868A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024499045"/>
      </p:ext>
    </p:extLst>
  </p:cSld>
  <p:clrMapOvr>
    <a:masterClrMapping/>
  </p:clrMapOvr>
  <mc:AlternateContent xmlns:mc="http://schemas.openxmlformats.org/markup-compatibility/2006">
    <mc:Choice xmlns:p14="http://schemas.microsoft.com/office/powerpoint/2010/main" Requires="p14">
      <p:transition spd="slow" p14:dur="2000" advTm="4672"/>
    </mc:Choice>
    <mc:Fallback>
      <p:transition spd="slow" advTm="4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9|4|4.2"/>
</p:tagLst>
</file>

<file path=ppt/tags/tag2.xml><?xml version="1.0" encoding="utf-8"?>
<p:tagLst xmlns:a="http://schemas.openxmlformats.org/drawingml/2006/main" xmlns:r="http://schemas.openxmlformats.org/officeDocument/2006/relationships" xmlns:p="http://schemas.openxmlformats.org/presentationml/2006/main">
  <p:tag name="TIMING" val="|5|1.6|9.8"/>
</p:tagLst>
</file>

<file path=ppt/tags/tag3.xml><?xml version="1.0" encoding="utf-8"?>
<p:tagLst xmlns:a="http://schemas.openxmlformats.org/drawingml/2006/main" xmlns:r="http://schemas.openxmlformats.org/officeDocument/2006/relationships" xmlns:p="http://schemas.openxmlformats.org/presentationml/2006/main">
  <p:tag name="TIMING" val="|5.7|6.9|0.4|4.8"/>
</p:tagLst>
</file>

<file path=ppt/tags/tag4.xml><?xml version="1.0" encoding="utf-8"?>
<p:tagLst xmlns:a="http://schemas.openxmlformats.org/drawingml/2006/main" xmlns:r="http://schemas.openxmlformats.org/officeDocument/2006/relationships" xmlns:p="http://schemas.openxmlformats.org/presentationml/2006/main">
  <p:tag name="TIMING" val="|6.2|5.5|6.5|1.4|3.8|2.1|7.3|13.3|8.2"/>
</p:tagLst>
</file>

<file path=ppt/tags/tag5.xml><?xml version="1.0" encoding="utf-8"?>
<p:tagLst xmlns:a="http://schemas.openxmlformats.org/drawingml/2006/main" xmlns:r="http://schemas.openxmlformats.org/officeDocument/2006/relationships" xmlns:p="http://schemas.openxmlformats.org/presentationml/2006/main">
  <p:tag name="TIMING" val="|20.2|11.3|19.8"/>
</p:tagLst>
</file>

<file path=ppt/tags/tag6.xml><?xml version="1.0" encoding="utf-8"?>
<p:tagLst xmlns:a="http://schemas.openxmlformats.org/drawingml/2006/main" xmlns:r="http://schemas.openxmlformats.org/officeDocument/2006/relationships" xmlns:p="http://schemas.openxmlformats.org/presentationml/2006/main">
  <p:tag name="TIMING" val="|6.2|5.5|6.5|1.4|3.8|2.1|7.3|13.3|8.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239</TotalTime>
  <Words>534</Words>
  <Application>Microsoft Macintosh PowerPoint</Application>
  <PresentationFormat>Widescreen</PresentationFormat>
  <Paragraphs>34</Paragraphs>
  <Slides>8</Slides>
  <Notes>8</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Adani Bennett Abutto</dc:creator>
  <cp:lastModifiedBy>Adani Bennett Abutto</cp:lastModifiedBy>
  <cp:revision>127</cp:revision>
  <dcterms:created xsi:type="dcterms:W3CDTF">2025-03-06T19:57:43Z</dcterms:created>
  <dcterms:modified xsi:type="dcterms:W3CDTF">2025-04-17T02:00:26Z</dcterms:modified>
</cp:coreProperties>
</file>

<file path=docProps/thumbnail.jpeg>
</file>